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7462500" cy="9753600"/>
  <p:notesSz cx="6858000" cy="9144000"/>
  <p:embeddedFontLs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3509" y="4579303"/>
            <a:ext cx="38618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paragraph text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DAG7d4nIIZc</dc:identifier>
  <dcterms:modified xsi:type="dcterms:W3CDTF">2011-08-01T06:04:30Z</dcterms:modified>
  <cp:revision>1</cp:revision>
  <dc:title>Four_Paths_One_C_Game.pdf</dc:title>
</cp:coreProperties>
</file>